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12"/>
  </p:notesMasterIdLst>
  <p:sldIdLst>
    <p:sldId id="257" r:id="rId2"/>
    <p:sldId id="365" r:id="rId3"/>
    <p:sldId id="367" r:id="rId4"/>
    <p:sldId id="373" r:id="rId5"/>
    <p:sldId id="366" r:id="rId6"/>
    <p:sldId id="371" r:id="rId7"/>
    <p:sldId id="372" r:id="rId8"/>
    <p:sldId id="370" r:id="rId9"/>
    <p:sldId id="374" r:id="rId10"/>
    <p:sldId id="300" r:id="rId11"/>
  </p:sldIdLst>
  <p:sldSz cx="9907588" cy="6858000"/>
  <p:notesSz cx="6792913" cy="9921875"/>
  <p:defaultTextStyle>
    <a:defPPr>
      <a:defRPr lang="en-GB"/>
    </a:defPPr>
    <a:lvl1pPr algn="ctr" defTabSz="449263" rtl="0" eaLnBrk="0" fontAlgn="base" hangingPunct="0">
      <a:spcBef>
        <a:spcPct val="50000"/>
      </a:spcBef>
      <a:spcAft>
        <a:spcPct val="0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1pPr>
    <a:lvl2pPr marL="742950" indent="-285750" algn="ctr" defTabSz="449263" rtl="0" eaLnBrk="0" fontAlgn="base" hangingPunct="0">
      <a:spcBef>
        <a:spcPct val="50000"/>
      </a:spcBef>
      <a:spcAft>
        <a:spcPct val="0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2pPr>
    <a:lvl3pPr marL="1143000" indent="-228600" algn="ctr" defTabSz="449263" rtl="0" eaLnBrk="0" fontAlgn="base" hangingPunct="0">
      <a:spcBef>
        <a:spcPct val="50000"/>
      </a:spcBef>
      <a:spcAft>
        <a:spcPct val="0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3pPr>
    <a:lvl4pPr marL="1600200" indent="-228600" algn="ctr" defTabSz="449263" rtl="0" eaLnBrk="0" fontAlgn="base" hangingPunct="0">
      <a:spcBef>
        <a:spcPct val="50000"/>
      </a:spcBef>
      <a:spcAft>
        <a:spcPct val="0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4pPr>
    <a:lvl5pPr marL="2057400" indent="-228600" algn="ctr" defTabSz="449263" rtl="0" eaLnBrk="0" fontAlgn="base" hangingPunct="0">
      <a:spcBef>
        <a:spcPct val="50000"/>
      </a:spcBef>
      <a:spcAft>
        <a:spcPct val="0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CBF0B"/>
    <a:srgbClr val="3333FF"/>
    <a:srgbClr val="0000FF"/>
    <a:srgbClr val="FFFF99"/>
    <a:srgbClr val="A7693B"/>
    <a:srgbClr val="75DE58"/>
    <a:srgbClr val="FC7B07"/>
    <a:srgbClr val="055A05"/>
    <a:srgbClr val="0033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07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618" y="-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2913" cy="99218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JO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792913" cy="99218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JO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JO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8100" y="0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03/02/10</a:t>
            </a:r>
          </a:p>
        </p:txBody>
      </p:sp>
      <p:sp>
        <p:nvSpPr>
          <p:cNvPr id="1639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09613" y="744538"/>
            <a:ext cx="5372100" cy="37179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713288"/>
            <a:ext cx="4978400" cy="446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noProof="0" smtClean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9424988"/>
            <a:ext cx="294640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ar-JO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24988"/>
            <a:ext cx="2943225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2761771-02C8-4316-8C0E-FD932865300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03/02/10</a:t>
            </a:r>
          </a:p>
        </p:txBody>
      </p:sp>
      <p:sp>
        <p:nvSpPr>
          <p:cNvPr id="17411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B732017-C63F-4A04-8DD6-F130C405FB8A}" type="slidenum">
              <a:rPr lang="ar-SA" smtClean="0"/>
              <a:pPr/>
              <a:t>1</a:t>
            </a:fld>
            <a:endParaRPr lang="en-GB" smtClean="0">
              <a:cs typeface="Arial Unicode MS" pitchFamily="34" charset="-128"/>
            </a:endParaRPr>
          </a:p>
        </p:txBody>
      </p:sp>
      <p:sp>
        <p:nvSpPr>
          <p:cNvPr id="1741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744538"/>
            <a:ext cx="5373687" cy="3721100"/>
          </a:xfrm>
          <a:ln/>
        </p:spPr>
      </p:sp>
      <p:sp>
        <p:nvSpPr>
          <p:cNvPr id="1741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3288"/>
            <a:ext cx="5434013" cy="4464050"/>
          </a:xfrm>
          <a:noFill/>
          <a:ln/>
        </p:spPr>
        <p:txBody>
          <a:bodyPr lIns="91440" tIns="45720" rIns="91440" bIns="45720"/>
          <a:lstStyle/>
          <a:p>
            <a:pPr defTabSz="9144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4" name="Slide Number Placeholder 3"/>
          <p:cNvSpPr txBox="1">
            <a:spLocks noGrp="1"/>
          </p:cNvSpPr>
          <p:nvPr/>
        </p:nvSpPr>
        <p:spPr bwMode="auto">
          <a:xfrm>
            <a:off x="3848100" y="942340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rtl="1" eaLnBrk="1" hangingPunct="1">
              <a:spcBef>
                <a:spcPct val="0"/>
              </a:spcBef>
              <a:buClrTx/>
              <a:buSzTx/>
              <a:buFontTx/>
              <a:buNone/>
            </a:pPr>
            <a:fld id="{B7E737B7-FBCA-469B-B916-A18E35073CFA}" type="slidenum">
              <a:rPr lang="ar-SA" sz="1200" b="0">
                <a:latin typeface="Arial" charset="0"/>
                <a:cs typeface="Arial" charset="0"/>
              </a:rPr>
              <a:pPr algn="r" defTabSz="914400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sz="1200" b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03/02/10</a:t>
            </a:r>
          </a:p>
        </p:txBody>
      </p:sp>
      <p:sp>
        <p:nvSpPr>
          <p:cNvPr id="34819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43C507-56F8-418C-BEE8-0E96CDD73B83}" type="slidenum">
              <a:rPr lang="ar-SA" smtClean="0"/>
              <a:pPr/>
              <a:t>2</a:t>
            </a:fld>
            <a:endParaRPr lang="en-GB" smtClean="0">
              <a:cs typeface="Arial Unicode MS" pitchFamily="34" charset="-128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03/02/10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3DF5F91-08C8-41BD-9634-73055CB43038}" type="slidenum">
              <a:rPr lang="ar-SA" smtClean="0"/>
              <a:pPr/>
              <a:t>10</a:t>
            </a:fld>
            <a:endParaRPr lang="en-GB" smtClean="0">
              <a:cs typeface="Arial Unicode MS" pitchFamily="34" charset="-128"/>
            </a:endParaRPr>
          </a:p>
        </p:txBody>
      </p:sp>
      <p:sp>
        <p:nvSpPr>
          <p:cNvPr id="2867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744538"/>
            <a:ext cx="5373687" cy="3721100"/>
          </a:xfrm>
          <a:ln/>
        </p:spPr>
      </p:sp>
      <p:sp>
        <p:nvSpPr>
          <p:cNvPr id="28677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3288"/>
            <a:ext cx="5434013" cy="4464050"/>
          </a:xfrm>
          <a:noFill/>
          <a:ln/>
        </p:spPr>
        <p:txBody>
          <a:bodyPr lIns="91440" tIns="45720" rIns="91440" bIns="45720"/>
          <a:lstStyle/>
          <a:p>
            <a:pPr defTabSz="9144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8" name="Slide Number Placeholder 3"/>
          <p:cNvSpPr txBox="1">
            <a:spLocks noGrp="1"/>
          </p:cNvSpPr>
          <p:nvPr/>
        </p:nvSpPr>
        <p:spPr bwMode="auto">
          <a:xfrm>
            <a:off x="3848100" y="942340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rtl="1" eaLnBrk="1" hangingPunct="1">
              <a:spcBef>
                <a:spcPct val="0"/>
              </a:spcBef>
              <a:buClrTx/>
              <a:buSzTx/>
              <a:buFontTx/>
              <a:buNone/>
            </a:pPr>
            <a:fld id="{B29E1AA9-0185-4CE9-AE87-A8AEC9A8FAA2}" type="slidenum">
              <a:rPr lang="ar-SA" sz="1200" b="0">
                <a:latin typeface="Arial" charset="0"/>
                <a:cs typeface="Arial" charset="0"/>
              </a:rPr>
              <a:pPr algn="r" defTabSz="914400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z="1200" b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B398-9697-4A5C-8176-1A2A4193AB85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7A92-73B3-4B94-A61A-2A91E1280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B398-9697-4A5C-8176-1A2A4193AB85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7A92-73B3-4B94-A61A-2A91E1280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DB398-9697-4A5C-8176-1A2A4193AB85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8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0888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7A92-73B3-4B94-A61A-2A91E12805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364" y="1295400"/>
            <a:ext cx="457200" cy="556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455452" y="0"/>
            <a:ext cx="4572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295400"/>
            <a:ext cx="991265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eac-quality.net/typo3temp/pics/61adaad722.jpg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18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http://www.eac-quality.net/typo3temp/pics/61adaad722.jpg" TargetMode="External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723900" y="89693"/>
            <a:ext cx="8421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/>
              <a:t>OIML Award for Excellent Contribution for Legal Metrology in Developing Country</a:t>
            </a:r>
            <a:endParaRPr lang="en-US" sz="2800" dirty="0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330244" y="4586159"/>
            <a:ext cx="326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Osama </a:t>
            </a:r>
            <a:r>
              <a:rPr lang="en-US" dirty="0" smtClean="0">
                <a:latin typeface="Arial" charset="0"/>
              </a:rPr>
              <a:t>MELHEM</a:t>
            </a:r>
          </a:p>
        </p:txBody>
      </p:sp>
      <p:pic>
        <p:nvPicPr>
          <p:cNvPr id="9217" name="Picture 1" descr="oiml_33669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3766736" y="1967552"/>
            <a:ext cx="2279915" cy="177193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>
            <a:spLocks noChangeArrowheads="1"/>
          </p:cNvSpPr>
          <p:nvPr/>
        </p:nvSpPr>
        <p:spPr bwMode="auto">
          <a:xfrm>
            <a:off x="729588" y="1648915"/>
            <a:ext cx="8648700" cy="3496291"/>
          </a:xfrm>
          <a:prstGeom prst="roundRect">
            <a:avLst>
              <a:gd name="adj" fmla="val 9486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defTabSz="914400" eaLnBrk="1" hangingPunct="1">
              <a:buClrTx/>
              <a:buSzTx/>
              <a:buFontTx/>
              <a:buNone/>
            </a:pPr>
            <a:r>
              <a:rPr lang="en-US" sz="4800" dirty="0">
                <a:cs typeface="Arial" charset="0"/>
              </a:rPr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685800" y="349059"/>
            <a:ext cx="8572500" cy="766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355600" indent="-355600">
              <a:tabLst>
                <a:tab pos="355600" algn="l"/>
              </a:tabLst>
            </a:pPr>
            <a:r>
              <a:rPr lang="en-US" sz="2800" dirty="0" smtClean="0"/>
              <a:t>May 2009</a:t>
            </a:r>
          </a:p>
          <a:p>
            <a:pPr marL="355600" indent="-355600">
              <a:tabLst>
                <a:tab pos="355600" algn="l"/>
              </a:tabLst>
            </a:pPr>
            <a:r>
              <a:rPr lang="en-US" sz="2800" dirty="0" smtClean="0"/>
              <a:t>King Abdullah II Award for Leadership Excellence</a:t>
            </a:r>
            <a:endParaRPr lang="en-US" sz="2800" dirty="0"/>
          </a:p>
        </p:txBody>
      </p:sp>
      <p:pic>
        <p:nvPicPr>
          <p:cNvPr id="1026" name="Picture 2" descr="C:\Users\Osama\Desktop\Osama\Photos\Osama Melhem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541" y="1685840"/>
            <a:ext cx="5362007" cy="3977982"/>
          </a:xfrm>
          <a:prstGeom prst="rect">
            <a:avLst/>
          </a:prstGeom>
          <a:noFill/>
        </p:spPr>
      </p:pic>
      <p:pic>
        <p:nvPicPr>
          <p:cNvPr id="1027" name="Picture 3" descr="C:\Users\Osama\Desktop\Osama\Osama Melhem\الشهادات العلمية والعملية\خبرة عملية\JISM\جائزة الملك عبد الل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38245">
            <a:off x="6365722" y="3741522"/>
            <a:ext cx="323933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093" y="368490"/>
            <a:ext cx="84479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October 2009</a:t>
            </a:r>
          </a:p>
          <a:p>
            <a:r>
              <a:rPr lang="en-US" dirty="0" smtClean="0"/>
              <a:t>OIML Award for Excellent Contribution for Legal Metrology in Developing Country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19116" y="1842448"/>
            <a:ext cx="4732351" cy="3625697"/>
            <a:chOff x="1569494" y="2006221"/>
            <a:chExt cx="4281973" cy="3461924"/>
          </a:xfrm>
        </p:grpSpPr>
        <p:pic>
          <p:nvPicPr>
            <p:cNvPr id="4" name="Picture 3" descr="dc_award_melhem.jpg"/>
            <p:cNvPicPr>
              <a:picLocks noChangeAspect="1"/>
            </p:cNvPicPr>
            <p:nvPr/>
          </p:nvPicPr>
          <p:blipFill>
            <a:blip r:embed="rId2" cstate="print"/>
            <a:srcRect l="38689" t="5230"/>
            <a:stretch>
              <a:fillRect/>
            </a:stretch>
          </p:blipFill>
          <p:spPr>
            <a:xfrm>
              <a:off x="2852382" y="2006221"/>
              <a:ext cx="2999085" cy="3461924"/>
            </a:xfrm>
            <a:prstGeom prst="rect">
              <a:avLst/>
            </a:prstGeom>
          </p:spPr>
        </p:pic>
        <p:pic>
          <p:nvPicPr>
            <p:cNvPr id="5" name="Picture 4" descr="dc_award_melhem.jpg"/>
            <p:cNvPicPr>
              <a:picLocks noChangeAspect="1"/>
            </p:cNvPicPr>
            <p:nvPr/>
          </p:nvPicPr>
          <p:blipFill>
            <a:blip r:embed="rId2" cstate="print"/>
            <a:srcRect l="5719" t="5230" r="66938"/>
            <a:stretch>
              <a:fillRect/>
            </a:stretch>
          </p:blipFill>
          <p:spPr>
            <a:xfrm>
              <a:off x="1569494" y="2006221"/>
              <a:ext cx="1337480" cy="3461924"/>
            </a:xfrm>
            <a:prstGeom prst="rect">
              <a:avLst/>
            </a:prstGeom>
          </p:spPr>
        </p:pic>
      </p:grpSp>
      <p:pic>
        <p:nvPicPr>
          <p:cNvPr id="2050" name="Picture 2" descr="OIML award 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71" y="1724562"/>
            <a:ext cx="3256507" cy="386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New 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77923" y="2140376"/>
            <a:ext cx="3866745" cy="2900059"/>
          </a:xfrm>
          <a:prstGeom prst="rect">
            <a:avLst/>
          </a:prstGeom>
        </p:spPr>
      </p:pic>
      <p:pic>
        <p:nvPicPr>
          <p:cNvPr id="3" name="Picture 6" descr="http://www.dubai-search-and-find.com/images/burj-dubai-h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427" y="2088107"/>
            <a:ext cx="4100454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655093" y="368490"/>
            <a:ext cx="84479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Working with the </a:t>
            </a:r>
          </a:p>
          <a:p>
            <a:r>
              <a:rPr lang="en-US" dirty="0" smtClean="0"/>
              <a:t>Emirates Authority for Standardization and Metrology (ESMA)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739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517" y="1451417"/>
            <a:ext cx="2081795" cy="1783095"/>
          </a:xfrm>
          <a:prstGeom prst="rect">
            <a:avLst/>
          </a:prstGeom>
        </p:spPr>
      </p:pic>
      <p:pic>
        <p:nvPicPr>
          <p:cNvPr id="5" name="Picture 4" descr="DSC0738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198" y="3386272"/>
            <a:ext cx="2268826" cy="1595154"/>
          </a:xfrm>
          <a:prstGeom prst="rect">
            <a:avLst/>
          </a:prstGeom>
        </p:spPr>
      </p:pic>
      <p:pic>
        <p:nvPicPr>
          <p:cNvPr id="6" name="Picture 5" descr="DSC0742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198" y="1451417"/>
            <a:ext cx="2268826" cy="1783095"/>
          </a:xfrm>
          <a:prstGeom prst="rect">
            <a:avLst/>
          </a:prstGeom>
        </p:spPr>
      </p:pic>
      <p:pic>
        <p:nvPicPr>
          <p:cNvPr id="7" name="Picture 6" descr="DSC07214.JPG"/>
          <p:cNvPicPr/>
          <p:nvPr/>
        </p:nvPicPr>
        <p:blipFill>
          <a:blip r:embed="rId5" cstate="print"/>
          <a:srcRect l="10497" r="23204"/>
          <a:stretch>
            <a:fillRect/>
          </a:stretch>
        </p:blipFill>
        <p:spPr>
          <a:xfrm>
            <a:off x="5174297" y="1451417"/>
            <a:ext cx="2108835" cy="1783095"/>
          </a:xfrm>
          <a:prstGeom prst="rect">
            <a:avLst/>
          </a:prstGeom>
        </p:spPr>
      </p:pic>
      <p:pic>
        <p:nvPicPr>
          <p:cNvPr id="9" name="Picture 8" descr="DSC06227.JPG"/>
          <p:cNvPicPr/>
          <p:nvPr/>
        </p:nvPicPr>
        <p:blipFill>
          <a:blip r:embed="rId6" cstate="print"/>
          <a:srcRect l="20000" r="728"/>
          <a:stretch>
            <a:fillRect/>
          </a:stretch>
        </p:blipFill>
        <p:spPr>
          <a:xfrm>
            <a:off x="2988851" y="3386272"/>
            <a:ext cx="2074461" cy="1595154"/>
          </a:xfrm>
          <a:prstGeom prst="rect">
            <a:avLst/>
          </a:prstGeom>
        </p:spPr>
      </p:pic>
      <p:pic>
        <p:nvPicPr>
          <p:cNvPr id="10" name="Picture 9" descr="DSC06494.JPG"/>
          <p:cNvPicPr/>
          <p:nvPr/>
        </p:nvPicPr>
        <p:blipFill>
          <a:blip r:embed="rId7" cstate="print"/>
          <a:srcRect l="7107" r="-1"/>
          <a:stretch>
            <a:fillRect/>
          </a:stretch>
        </p:blipFill>
        <p:spPr>
          <a:xfrm>
            <a:off x="7405964" y="1451417"/>
            <a:ext cx="2047497" cy="1783095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16528" y="120880"/>
            <a:ext cx="6583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3-13 May, 2010</a:t>
            </a:r>
          </a:p>
          <a:p>
            <a:pPr lvl="0" defTabSz="914400" eaLnBrk="1" hangingPunct="1">
              <a:spcBef>
                <a:spcPct val="0"/>
              </a:spcBef>
              <a:buClrTx/>
              <a:buSzTx/>
            </a:pPr>
            <a:r>
              <a:rPr lang="en-US" sz="3200" dirty="0" smtClean="0"/>
              <a:t>Palestinian Standards Institution (PSI)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DSC07151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1427" y="5028117"/>
            <a:ext cx="4735782" cy="1816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DSC07161.JPG"/>
          <p:cNvPicPr/>
          <p:nvPr/>
        </p:nvPicPr>
        <p:blipFill>
          <a:blip r:embed="rId9" cstate="print"/>
          <a:srcRect r="3540"/>
          <a:stretch>
            <a:fillRect/>
          </a:stretch>
        </p:blipFill>
        <p:spPr>
          <a:xfrm>
            <a:off x="5174297" y="3386272"/>
            <a:ext cx="4279164" cy="15951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739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517" y="1833561"/>
            <a:ext cx="2081795" cy="1783095"/>
          </a:xfrm>
          <a:prstGeom prst="rect">
            <a:avLst/>
          </a:prstGeom>
        </p:spPr>
      </p:pic>
      <p:pic>
        <p:nvPicPr>
          <p:cNvPr id="5" name="Picture 4" descr="DSC0738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198" y="3768416"/>
            <a:ext cx="2268826" cy="1595154"/>
          </a:xfrm>
          <a:prstGeom prst="rect">
            <a:avLst/>
          </a:prstGeom>
        </p:spPr>
      </p:pic>
      <p:pic>
        <p:nvPicPr>
          <p:cNvPr id="6" name="Picture 5" descr="DSC0742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198" y="1833561"/>
            <a:ext cx="2268826" cy="1783095"/>
          </a:xfrm>
          <a:prstGeom prst="rect">
            <a:avLst/>
          </a:prstGeom>
        </p:spPr>
      </p:pic>
      <p:pic>
        <p:nvPicPr>
          <p:cNvPr id="7" name="Picture 6" descr="DSC07214.JPG"/>
          <p:cNvPicPr/>
          <p:nvPr/>
        </p:nvPicPr>
        <p:blipFill>
          <a:blip r:embed="rId5" cstate="print"/>
          <a:srcRect l="10497" r="23204"/>
          <a:stretch>
            <a:fillRect/>
          </a:stretch>
        </p:blipFill>
        <p:spPr>
          <a:xfrm>
            <a:off x="5174297" y="1833561"/>
            <a:ext cx="2108835" cy="1783095"/>
          </a:xfrm>
          <a:prstGeom prst="rect">
            <a:avLst/>
          </a:prstGeom>
        </p:spPr>
      </p:pic>
      <p:pic>
        <p:nvPicPr>
          <p:cNvPr id="8" name="Picture 7" descr="DSC0721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60649" y="3768416"/>
            <a:ext cx="2108835" cy="1595154"/>
          </a:xfrm>
          <a:prstGeom prst="rect">
            <a:avLst/>
          </a:prstGeom>
        </p:spPr>
      </p:pic>
      <p:pic>
        <p:nvPicPr>
          <p:cNvPr id="9" name="Picture 8" descr="DSC06227.JPG"/>
          <p:cNvPicPr/>
          <p:nvPr/>
        </p:nvPicPr>
        <p:blipFill>
          <a:blip r:embed="rId7" cstate="print"/>
          <a:srcRect l="20000" r="728"/>
          <a:stretch>
            <a:fillRect/>
          </a:stretch>
        </p:blipFill>
        <p:spPr>
          <a:xfrm>
            <a:off x="2988851" y="3768416"/>
            <a:ext cx="2074461" cy="1595154"/>
          </a:xfrm>
          <a:prstGeom prst="rect">
            <a:avLst/>
          </a:prstGeom>
        </p:spPr>
      </p:pic>
      <p:pic>
        <p:nvPicPr>
          <p:cNvPr id="10" name="Picture 9" descr="DSC06494.JPG"/>
          <p:cNvPicPr/>
          <p:nvPr/>
        </p:nvPicPr>
        <p:blipFill>
          <a:blip r:embed="rId8" cstate="print"/>
          <a:srcRect l="7107" r="-1"/>
          <a:stretch>
            <a:fillRect/>
          </a:stretch>
        </p:blipFill>
        <p:spPr>
          <a:xfrm>
            <a:off x="7405964" y="1833561"/>
            <a:ext cx="2047497" cy="1783095"/>
          </a:xfrm>
          <a:prstGeom prst="rect">
            <a:avLst/>
          </a:prstGeom>
        </p:spPr>
      </p:pic>
      <p:pic>
        <p:nvPicPr>
          <p:cNvPr id="11" name="Picture 10" descr="DSC06482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05964" y="3768416"/>
            <a:ext cx="2243003" cy="1595154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16528" y="120880"/>
            <a:ext cx="6583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3-13 May, 2010</a:t>
            </a:r>
          </a:p>
          <a:p>
            <a:pPr lvl="0" defTabSz="914400" eaLnBrk="1" hangingPunct="1">
              <a:spcBef>
                <a:spcPct val="0"/>
              </a:spcBef>
              <a:buClrTx/>
              <a:buSzTx/>
            </a:pPr>
            <a:r>
              <a:rPr lang="en-US" sz="3200" dirty="0" smtClean="0"/>
              <a:t>Palestinian Standards Institution (PSI)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68742" y="2089748"/>
            <a:ext cx="409432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27-29 April 2010</a:t>
            </a:r>
          </a:p>
          <a:p>
            <a:r>
              <a:rPr lang="en-US" dirty="0" smtClean="0"/>
              <a:t>High level delegate from the Weights &amp; Measures Agency of Tanzania (WMA) visited Jordan to have a close look about the Jordanian metrology System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il_fi" descr="http://www.eac-quality.net/typo3temp/pics/61adaad72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922148" y="86082"/>
            <a:ext cx="1359534" cy="11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toplogo"/>
          <p:cNvPicPr>
            <a:picLocks noChangeAspect="1" noChangeArrowheads="1"/>
          </p:cNvPicPr>
          <p:nvPr/>
        </p:nvPicPr>
        <p:blipFill>
          <a:blip r:embed="rId4" cstate="print"/>
          <a:srcRect l="2605" r="7813" b="578"/>
          <a:stretch>
            <a:fillRect/>
          </a:stretch>
        </p:blipFill>
        <p:spPr bwMode="auto">
          <a:xfrm>
            <a:off x="5813947" y="199673"/>
            <a:ext cx="3525348" cy="9637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5363" name="Picture 3" descr="JISM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917" y="199673"/>
            <a:ext cx="2368745" cy="96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P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0804" y="1958943"/>
            <a:ext cx="4626613" cy="269494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5364" name="Picture 4" descr="DSC020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383" y="3985148"/>
            <a:ext cx="5485945" cy="25167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286923" y="228602"/>
            <a:ext cx="530645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20-29 July 2011</a:t>
            </a:r>
          </a:p>
          <a:p>
            <a:r>
              <a:rPr lang="en-US" sz="2000" dirty="0" smtClean="0"/>
              <a:t>Weights &amp; Measures Agency of Tanzania (WMA)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ptb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912" y="199673"/>
            <a:ext cx="1291760" cy="84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l_fi" descr="http://www.eac-quality.net/typo3temp/pics/61adaad72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166603" y="199673"/>
            <a:ext cx="1103531" cy="91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DSC056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68" y="2198399"/>
            <a:ext cx="2674643" cy="178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260720114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68" y="4162746"/>
            <a:ext cx="2674643" cy="200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260720114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2849" y="1490025"/>
            <a:ext cx="2748879" cy="159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200720113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27754" y="3258498"/>
            <a:ext cx="2713974" cy="291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2007201130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539" y="2119003"/>
            <a:ext cx="26257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6516538" y="4203689"/>
            <a:ext cx="2625725" cy="1967723"/>
            <a:chOff x="1875" y="2166"/>
            <a:chExt cx="8461" cy="6297"/>
          </a:xfrm>
        </p:grpSpPr>
        <p:pic>
          <p:nvPicPr>
            <p:cNvPr id="14347" name="Picture 11" descr="2007201128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97" y="2166"/>
              <a:ext cx="4239" cy="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2" descr="2007201130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97" y="5346"/>
              <a:ext cx="4239" cy="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3" descr="2007201128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75" y="5359"/>
              <a:ext cx="4107" cy="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4" descr="2007201128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875" y="2166"/>
              <a:ext cx="4107" cy="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44474" y="283402"/>
            <a:ext cx="70488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What is the secret of success?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6" descr="golden-cup-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5146" y="2332180"/>
            <a:ext cx="2499745" cy="327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6217</TotalTime>
  <Words>125</Words>
  <Application>Microsoft Office PowerPoint</Application>
  <PresentationFormat>Custom</PresentationFormat>
  <Paragraphs>26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Prague Conference April 2004</dc:title>
  <dc:subject>EUROMET</dc:subject>
  <dc:creator>Hetherington</dc:creator>
  <cp:lastModifiedBy>Osama Ahmad Awad Melhem</cp:lastModifiedBy>
  <cp:revision>760</cp:revision>
  <cp:lastPrinted>2002-03-13T10:15:42Z</cp:lastPrinted>
  <dcterms:created xsi:type="dcterms:W3CDTF">2002-02-26T09:47:55Z</dcterms:created>
  <dcterms:modified xsi:type="dcterms:W3CDTF">2011-10-12T09:38:04Z</dcterms:modified>
</cp:coreProperties>
</file>